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15" r:id="rId2"/>
    <p:sldId id="386" r:id="rId3"/>
    <p:sldId id="406" r:id="rId4"/>
    <p:sldId id="444" r:id="rId5"/>
    <p:sldId id="426" r:id="rId6"/>
    <p:sldId id="445" r:id="rId7"/>
    <p:sldId id="418" r:id="rId8"/>
    <p:sldId id="523" r:id="rId9"/>
    <p:sldId id="524" r:id="rId10"/>
    <p:sldId id="52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BFBE7-0458-D741-821F-60DAED8C5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5107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solidFill>
                  <a:srgbClr val="130F2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This Course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EFF8-D3AE-6E7E-23ED-71B32660D9A2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B9192F-3F66-7CC9-9CA9-4B15D0CE07D8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B1DC01-63AD-121D-78F2-3CBE9507EFC4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56BEBF-3ED7-EB98-7DFE-16A178A1859A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E1D816-F1DA-4167-89A3-C77850ED64A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6" name="Picture 5" descr="Logo, icon&#10;&#10;Description automatically generated">
              <a:extLst>
                <a:ext uri="{FF2B5EF4-FFF2-40B4-BE49-F238E27FC236}">
                  <a16:creationId xmlns:a16="http://schemas.microsoft.com/office/drawing/2014/main" id="{7445DBEF-A9C6-ACB8-9812-76EF285271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358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304540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280217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36417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376366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1447E23A-90D8-766B-1EEB-1E4A10F39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33126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33126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33126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12329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12329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12329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195EDB4-1735-7C4A-8EBC-283B23582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ACAC6B4-0AF7-1743-8BEF-78C413DA31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27349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762F849-2D0C-0A44-8A0B-9F6C66B70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27349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BF4C4C-EBD6-2A44-A8FC-11BF9D9A2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27349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DCC63BBE-CF7D-AF4E-90FD-F94500096A9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6551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19DF7912-073D-E34A-BD0B-F190FE2D4B6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406551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4D9B2E44-C1FE-844E-8094-500E3ADAFD3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406551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2534694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D804981-3A95-054A-76CA-A2F6445625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11460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11460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11460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11460" y="1381307"/>
            <a:ext cx="10969080" cy="12317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267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F210D17-76A8-1F47-9372-51D2DC5C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85E0BE2-A324-C942-9901-FFAB7CA35E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44114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AA69135D-CB97-9242-84CF-381B58F0FD3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244114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DA0B0CD-91DA-C147-88DA-E97CE18621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44114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3AD2DDD-4A7F-6844-90B9-85BDA20BC7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7787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F9AC9AF5-50A0-3348-AC18-16ED73887AF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427787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0227883-A12B-B04D-9019-FFF053BA5A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7787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</p:spTree>
    <p:extLst>
      <p:ext uri="{BB962C8B-B14F-4D97-AF65-F5344CB8AC3E}">
        <p14:creationId xmlns:p14="http://schemas.microsoft.com/office/powerpoint/2010/main" val="2526057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E27DC49-8B9D-AB23-F2C8-ADDF47356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2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1D82E-D62D-D940-B049-6BB5AF198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B07AFD4D-1B8A-0E4B-A9DA-6400061673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61722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24BCC7-1A64-754E-8082-B5037BCAB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1724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26027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C4045-F317-99E6-58A7-4D75FD4FF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823151" y="1725298"/>
            <a:ext cx="3291840" cy="32918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09676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7074115" y="1725298"/>
            <a:ext cx="3294734" cy="329473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662087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B217FB-E799-CE43-8888-496DEF05D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34037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644DF2E6-08B7-8A03-316D-253D55AE5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59" y="2020388"/>
            <a:ext cx="3318693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261847" y="2020388"/>
            <a:ext cx="3318691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4436655" y="2020388"/>
            <a:ext cx="3318692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1CA7D7-C3E9-E44A-B659-2E6ECC983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4164112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A96250-8491-8F5A-1303-5EE8D2F7E7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07766" y="1889759"/>
            <a:ext cx="2926080" cy="29260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453582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4628388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B0334C-3AA3-CE48-B764-769163E1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87756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BD9982-BC41-23AD-B3E6-FC1252A5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ABA490-3EDB-C97E-9E15-C67026039807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AF3260-FD45-17A5-5F21-6E1F706292C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A897AA-1C36-7894-D99B-C46BA6DBC89E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A4219F-904F-B468-1F2F-0C724CC1A348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8B7F80-A256-BA20-5E34-278AEE57B9A7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8" name="Picture 17" descr="Logo, icon&#10;&#10;Description automatically generated">
              <a:extLst>
                <a:ext uri="{FF2B5EF4-FFF2-40B4-BE49-F238E27FC236}">
                  <a16:creationId xmlns:a16="http://schemas.microsoft.com/office/drawing/2014/main" id="{0D3C7970-2537-9868-53C7-7CAC5A160B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07604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8FDD4AA-B127-CE38-791C-9705882EBA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00498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40930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20714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98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40930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20714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71A2A4-951C-A345-BCE5-B2F4DA3E4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46827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193F918-359A-7110-661A-4066E7AAC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5D643B-7BD9-5247-835B-E7E01E647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D2954514-31A5-4944-8A2D-6A348209F1E5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673748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00C5DF-6083-FB4F-A7F5-12EF0C9D7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EFEB03BF-6C89-874D-BC1B-01C4969A1F56}"/>
              </a:ext>
            </a:extLst>
          </p:cNvPr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9262732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003A1884-9A22-3F47-BF57-03C8D15085BB}"/>
              </a:ext>
            </a:extLst>
          </p:cNvPr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536743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B702B8D6-C825-DF46-81EF-84C4597FB583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399737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6A834E4-255F-DA4A-BE4C-6DC9370304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4455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0AE3492-14D1-5E44-A7AF-96C1BF6BD9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7449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8421D01-B0E7-F84D-ACD2-249875C503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00444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286721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398BB9F-829B-ABDF-C847-74006860B2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3491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349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1461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460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60F537-A62E-EE43-956F-B9BED3634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913CAC1D-F6E5-0F48-B5D7-8740979BF3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47431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ABA7592-1B5E-BE43-97F1-DFD6B3E60A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431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4443973F-0A92-E84A-8696-0B9458AFC81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47228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3302942-87E3-B148-A863-C2D13347F5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7228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Content Placeholder 11">
            <a:extLst>
              <a:ext uri="{FF2B5EF4-FFF2-40B4-BE49-F238E27FC236}">
                <a16:creationId xmlns:a16="http://schemas.microsoft.com/office/drawing/2014/main" id="{38CAC899-60DC-3E4A-A231-C9C3F3B8E47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4593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875898-1417-DC41-B53E-67898D277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593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B8207CD1-40AE-2042-B726-3C99F89188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54390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1B665CC-06EB-CD47-A194-6904AB6A94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390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69728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314F7D41-2269-4FA6-0230-00E9896AC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50332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27382" y="1688081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3387184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227382" y="3324932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988471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27382" y="4926218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032025" y="165251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2025" y="328936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32025" y="4890652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F929ED4-09FE-D842-ADFC-1EE27108F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59A65-8870-40C3-F872-7437FB1E8EBE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8821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D18AD-AD97-A4F5-CB66-9A372B1076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51615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001329" y="143012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826817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001329" y="274078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139555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001329" y="405352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545229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001329" y="536626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21516" y="149108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21516" y="2801748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21516" y="4114486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21516" y="542722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80944E1-E95E-8642-A9F2-ECA74B10D0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4473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6F2F5CDF-F9C5-1EE8-E9DD-22322DCD9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430125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81225" y="1430125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415668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81225" y="2415668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3401210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81225" y="3401210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4386753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1225" y="4386753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19913" y="1491083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19913" y="247662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19913" y="3462170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19913" y="4447711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11460" y="5400429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981225" y="5400429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819913" y="546138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E57218B7-4C7E-0C48-A9D1-59902279C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AAA70-96B6-A3EE-3B82-D7AA49071FF1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4175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438D30C-1DF3-4918-2214-6D061D7EE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959882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63E5F37-56C9-AC7E-0CA8-EE5A97933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394294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11E256-AE20-2F59-6EFF-ABCACA045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6153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7600702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99FD81E-62C1-13D1-DC1D-76DC3FD06F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3356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1300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6CACAF-B909-63EF-E8A0-7EE09C8D00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Course in Title </a:t>
            </a:r>
            <a:br>
              <a:rPr lang="en-US" dirty="0"/>
            </a:br>
            <a:r>
              <a:rPr lang="en-US" dirty="0"/>
              <a:t>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FE2416-42DA-145B-46C2-4E3BB55CDA5E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B7C3FD-598C-465D-F762-382978C309E3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16A099-B0B5-83A2-10D5-16B2389C206A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4BB364-1DBD-9AC0-6EDC-F041BB10827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15ACEE-09C8-EEEE-9907-BF58100FCD7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8" name="Picture 7" descr="Logo, icon&#10;&#10;Description automatically generated">
              <a:extLst>
                <a:ext uri="{FF2B5EF4-FFF2-40B4-BE49-F238E27FC236}">
                  <a16:creationId xmlns:a16="http://schemas.microsoft.com/office/drawing/2014/main" id="{E424BB1E-0486-F9E5-A345-1CAD41C5A1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7443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FACBA59-2639-7F07-B7C4-D04D83EE4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7857596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7788435-B6F3-0A49-D122-4B6AFF059B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736979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1393ACC-0B10-71F6-BB76-12FEF25441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96299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0ED7364-BD4C-CDD6-32E7-BCC09D389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7992695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B50D61-6927-0F25-E6DE-22BFC0154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915519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9D950C9-A85F-B358-9DDA-C2B9588C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6306094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221AF-2496-4E80-E8E9-973C70885A7D}"/>
              </a:ext>
            </a:extLst>
          </p:cNvPr>
          <p:cNvSpPr/>
          <p:nvPr userDrawn="1"/>
        </p:nvSpPr>
        <p:spPr>
          <a:xfrm>
            <a:off x="0" y="-1"/>
            <a:ext cx="12192000" cy="25802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81819-B272-4A45-9F4B-67136A9199F8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839AC563-3FE7-6E4B-A289-2CA3AF180B7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5321113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25E880-9BDA-9405-D5EB-023559B429D0}"/>
              </a:ext>
            </a:extLst>
          </p:cNvPr>
          <p:cNvSpPr/>
          <p:nvPr userDrawn="1"/>
        </p:nvSpPr>
        <p:spPr>
          <a:xfrm>
            <a:off x="0" y="0"/>
            <a:ext cx="12192000" cy="25240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6A482-9504-5445-A981-20A00FDB0146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2A3E1513-2C77-B542-BE3D-13347551AFA9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7B305F1-020D-0A41-902E-AD736D7C8D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CBEEA83-0AD9-884C-8900-671D88F2F2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</p:spTree>
    <p:extLst>
      <p:ext uri="{BB962C8B-B14F-4D97-AF65-F5344CB8AC3E}">
        <p14:creationId xmlns:p14="http://schemas.microsoft.com/office/powerpoint/2010/main" val="36523195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760511" y="2524019"/>
            <a:ext cx="737825" cy="4333981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1"/>
            <a:ext cx="12192000" cy="2524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24021"/>
            <a:ext cx="5967663" cy="4333979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-1" y="2524020"/>
            <a:ext cx="2486343" cy="63154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8792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695105" y="2524019"/>
            <a:ext cx="737825" cy="433398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0"/>
            <a:ext cx="12192000" cy="2524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14814"/>
            <a:ext cx="5967663" cy="4333981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21113" y="2509434"/>
            <a:ext cx="2486343" cy="631545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94051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4D353-BD1A-7B84-3509-790665AA8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 in Title 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4FF28-1EAB-CF7A-258A-46709C3C451C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137CED-B353-5C75-7086-A3B5AF93FE5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CE0D-F0C4-F35D-DCB9-88A2CCC80643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634E65-C9D6-7494-AB1E-6E327521FAB5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DD5244-205A-94D9-EF9F-82FAC82D0E2D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22" name="Picture 21" descr="Logo, icon&#10;&#10;Description automatically generated">
              <a:extLst>
                <a:ext uri="{FF2B5EF4-FFF2-40B4-BE49-F238E27FC236}">
                  <a16:creationId xmlns:a16="http://schemas.microsoft.com/office/drawing/2014/main" id="{235899B5-1ADD-952D-6E93-6783AEE372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0074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20AE0-58F0-99FF-2DB2-C0A1AB0902AC}"/>
              </a:ext>
            </a:extLst>
          </p:cNvPr>
          <p:cNvSpPr/>
          <p:nvPr userDrawn="1"/>
        </p:nvSpPr>
        <p:spPr>
          <a:xfrm>
            <a:off x="0" y="0"/>
            <a:ext cx="12192000" cy="2521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6C558D-D39E-174F-8795-20BDD0463AF7}"/>
              </a:ext>
            </a:extLst>
          </p:cNvPr>
          <p:cNvSpPr/>
          <p:nvPr userDrawn="1"/>
        </p:nvSpPr>
        <p:spPr>
          <a:xfrm>
            <a:off x="0" y="1950721"/>
            <a:ext cx="12192000" cy="570913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2E65052-7F13-5A42-B885-6BFF710D79F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25DBFE-4485-C34B-A6A0-42BC582CF841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00146E-2C9A-414D-9E0A-94696C0B7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59" y="2775147"/>
            <a:ext cx="6971965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C1B54C8-2184-5F43-AB69-E2956EAA91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191302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E9B6D-96EE-2706-EC44-7A15E1211FF3}"/>
              </a:ext>
            </a:extLst>
          </p:cNvPr>
          <p:cNvSpPr/>
          <p:nvPr userDrawn="1"/>
        </p:nvSpPr>
        <p:spPr>
          <a:xfrm>
            <a:off x="0" y="1"/>
            <a:ext cx="12192000" cy="2524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20CC2-57A6-0B47-927C-E4E627BD9537}"/>
              </a:ext>
            </a:extLst>
          </p:cNvPr>
          <p:cNvSpPr/>
          <p:nvPr userDrawn="1"/>
        </p:nvSpPr>
        <p:spPr>
          <a:xfrm>
            <a:off x="0" y="1950721"/>
            <a:ext cx="12192000" cy="573287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7D9C9-0D5E-FA45-9828-F27AE61C5338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8AC7CF8F-9926-8F45-AAEE-EA6D23902AF7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2B7DB8D-7A7F-234A-9523-D1CB5FE99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6799"/>
            <a:ext cx="6862237" cy="38290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7047536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B5D3E-86A9-8BA5-567C-9EE0C711195D}"/>
              </a:ext>
            </a:extLst>
          </p:cNvPr>
          <p:cNvSpPr/>
          <p:nvPr userDrawn="1"/>
        </p:nvSpPr>
        <p:spPr>
          <a:xfrm>
            <a:off x="1" y="0"/>
            <a:ext cx="440896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978391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BC8FE-30EF-91DB-3C0F-EC7BD3A4EA32}"/>
              </a:ext>
            </a:extLst>
          </p:cNvPr>
          <p:cNvSpPr/>
          <p:nvPr userDrawn="1"/>
        </p:nvSpPr>
        <p:spPr>
          <a:xfrm>
            <a:off x="0" y="0"/>
            <a:ext cx="440896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6360297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 and Description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4885958-A933-3E4E-8BED-824CAB938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A5C202-2F6D-024E-80D9-874E82E9B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2E4E1F-BE11-C54B-B450-B76A70B97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703598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and Descripti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190D80-BF16-E04A-ACC0-8B0810D56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699806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4F64E-09A5-E4BD-279F-6C7BA43322DA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68F67-2B74-9B44-9C64-F6995894ADBF}"/>
              </a:ext>
            </a:extLst>
          </p:cNvPr>
          <p:cNvSpPr/>
          <p:nvPr userDrawn="1"/>
        </p:nvSpPr>
        <p:spPr>
          <a:xfrm>
            <a:off x="0" y="1950721"/>
            <a:ext cx="12192000" cy="607899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9"/>
            <a:ext cx="12192000" cy="238766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18A3BCAE-13F5-174E-AA47-3F13835F8784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EE01B59-C345-5F4E-9644-EC625C572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701926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8D9CA2-4EDE-80D0-19D7-6F0364F2556C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E4ADB-513D-6547-A537-41E419C45CB6}"/>
              </a:ext>
            </a:extLst>
          </p:cNvPr>
          <p:cNvSpPr/>
          <p:nvPr userDrawn="1"/>
        </p:nvSpPr>
        <p:spPr>
          <a:xfrm>
            <a:off x="0" y="1950721"/>
            <a:ext cx="12192000" cy="58062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8"/>
            <a:ext cx="12192000" cy="2387667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8D56FCDA-A803-484C-AA09-84B100532755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482F8EA-81C2-5448-A9D4-34BCA15EA5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9153728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EB1C5-6694-8773-2752-1E7490C11A29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8ABFF4-556D-504D-8526-20EE4FA72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F9EA1C-3519-594B-8FFD-CC4BD6BC8B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05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23EE86-7308-8ED2-6949-CCA7F18C3E11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78496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25C826-F821-45FD-CF72-44F21A399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5191" y="3025629"/>
            <a:ext cx="10203142" cy="806743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latin typeface="+mj-lt"/>
              </a:defRPr>
            </a:lvl1pPr>
          </a:lstStyle>
          <a:p>
            <a:r>
              <a:rPr lang="en-US" dirty="0"/>
              <a:t> Add Section Header in Title Case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813661" y="3025629"/>
            <a:ext cx="0" cy="806743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4229122-5CB1-FFF8-E235-D158FAC7B30F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20A43C-352A-7FD7-5F69-EF4D10891440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DB6E72-1EFC-B30F-38C7-5344C11608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68515-DEAC-BCD8-BF2A-85606B5F4BD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B52BD-1D48-B439-73D3-886EF725ACE9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0F8C2E66-E5EF-1678-9F4E-8690E9AFF5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21399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39997B-1E82-AD40-99E5-A98C1981A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6209384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F2644-8D69-DC4B-89FD-3BFF1718A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42383750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Vertical with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685F9-E7EA-C7CC-43EE-0D403B327275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22F59EF-DB22-BA4D-A09B-DB9586EAB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511DE7-ED7D-684A-92BA-3739FB0A41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AA3E1-E235-AF5B-DE82-AA46B9C95D8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60515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Vertical with Points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7EA11-27F1-BD3E-E5C4-F03C80467AA6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chemeClr val="bg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78034-FD84-6F9C-31AA-8F5FF86A3992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6851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2A13A1B-2BBB-394B-FE91-B2E90BC2A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1373" y="469054"/>
            <a:ext cx="3745556" cy="59380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267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781376" indent="-385259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177491" indent="-382550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462372" indent="-284878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462369" indent="0" algn="r">
              <a:buFont typeface="Myriad Pro" panose="020B0503030403020204" pitchFamily="34" charset="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052909" y="1007407"/>
            <a:ext cx="6570132" cy="48613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</a:t>
            </a:r>
            <a:br>
              <a:rPr lang="en-US" dirty="0"/>
            </a:br>
            <a:r>
              <a:rPr lang="en-US" dirty="0"/>
              <a:t>Icon to Add Graphic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07A7-25B3-1948-A055-738500EB4510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E2BB908-1D45-0086-4C2A-C74E0FB8127F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7148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10F88DA-BC99-E7AC-3188-1295368AA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55414" y="469054"/>
            <a:ext cx="3801185" cy="591989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469054"/>
            <a:ext cx="6509173" cy="591989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333DE1-5695-C84C-941E-F354BB5137D1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4B38577-E9CD-06B4-3EE6-32D760FEF8D0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5173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FDEF51A-298D-D168-189C-3FFE59F0C9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935" y="1625601"/>
            <a:ext cx="3496735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4608211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1625601"/>
            <a:ext cx="6509173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27264" y="4767072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77F39E-8079-7E45-A07C-C8EA05AC6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71721-82AB-8831-BDAD-EA7920CBEF2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018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Right |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5A4BFE-2E2E-35F1-B56D-4451D0B2F1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79627" y="1625601"/>
            <a:ext cx="4200907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625601"/>
            <a:ext cx="6264261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97080" indent="0" algn="r">
              <a:buSzPct val="10000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96192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82673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990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EC1671-F4D8-9D45-95E7-5F32601A6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2190-2377-F94C-855B-70280CAC149E}"/>
              </a:ext>
            </a:extLst>
          </p:cNvPr>
          <p:cNvCxnSpPr>
            <a:cxnSpLocks/>
          </p:cNvCxnSpPr>
          <p:nvPr userDrawn="1"/>
        </p:nvCxnSpPr>
        <p:spPr>
          <a:xfrm>
            <a:off x="7137148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C4B9A3B-C11F-A6C6-98BB-C79271E1EF49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3208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ADBEA0C-3C69-69B4-DE97-645CDE03B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482601"/>
            <a:ext cx="6339840" cy="60274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CF193-1835-9B30-752A-C8AC75774E5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6842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51AAD495-36C0-7404-9FA0-9730878AD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1472241"/>
            <a:ext cx="6339840" cy="50378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695B71-A813-2448-BD37-8F907888C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4481" y="570865"/>
            <a:ext cx="6339840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91F17-A683-421B-70FA-5A619CCF579D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0862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F5871-3C53-F302-517C-5CE68330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" y="0"/>
            <a:ext cx="12191999" cy="6864626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1698" y="1710267"/>
            <a:ext cx="10036527" cy="1879599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4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Upcoming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81E709-2019-3B46-8E50-C88F0522BBA3}"/>
              </a:ext>
            </a:extLst>
          </p:cNvPr>
          <p:cNvCxnSpPr>
            <a:cxnSpLocks/>
          </p:cNvCxnSpPr>
          <p:nvPr userDrawn="1"/>
        </p:nvCxnSpPr>
        <p:spPr>
          <a:xfrm>
            <a:off x="694516" y="3815439"/>
            <a:ext cx="10802969" cy="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52C622-EDB5-DE4A-12BC-366354358728}"/>
              </a:ext>
            </a:extLst>
          </p:cNvPr>
          <p:cNvSpPr txBox="1"/>
          <p:nvPr userDrawn="1"/>
        </p:nvSpPr>
        <p:spPr>
          <a:xfrm>
            <a:off x="711698" y="1202266"/>
            <a:ext cx="7368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130F25"/>
                </a:solidFill>
              </a:rPr>
              <a:t>Up Next: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55752-E919-97A3-50BB-122EE23EE1D3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F0DE90-2EC8-EB05-7F11-56C922AA0C41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139C56-C5D9-47FE-0398-DFE7842F04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1F4ACA-369E-7B1F-C3C3-2CF132669D2B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C50660-86B7-4804-510B-68DC5E4D66D0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7" name="Picture 16" descr="Logo, icon&#10;&#10;Description automatically generated">
              <a:extLst>
                <a:ext uri="{FF2B5EF4-FFF2-40B4-BE49-F238E27FC236}">
                  <a16:creationId xmlns:a16="http://schemas.microsoft.com/office/drawing/2014/main" id="{DB5A4FD4-321F-6AFA-7D4F-4D3B551A6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8411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E9FF476-2DF7-6576-0D6E-40542393C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23232" y="1980867"/>
            <a:ext cx="6778752" cy="7458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54620" y="1985448"/>
            <a:ext cx="2887105" cy="2887105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667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23232" y="2982770"/>
            <a:ext cx="6778752" cy="25438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19343-942F-0FC8-6E97-AD80548A5191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86352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D0C299C-AC37-73CD-F2F7-C8D32FA79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CB73FD-3CC5-3144-9363-459FDF06ED2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665C7-6C53-66D1-718A-876FE9F55A6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93807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ADC492F-EDFC-B1BD-C41B-35675C3BF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F26DB-1249-DB49-9C7D-6F7F0D83ADC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7AAA2-78C4-B96D-2100-9267B03AC5B7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6630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6367713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2491623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EA574-E87E-AB68-928A-F9E6BAE62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36828435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2E03A6-4222-9CD7-10E5-EF4A11A22E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4474437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972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6FD5D5-7A37-494D-B97C-377C0E343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23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0C4FD8-D708-6C4F-9B69-FACD3A6D7765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17E2F5-FFBF-964C-A572-C75F3F748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834337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B8F0C09F-C2A7-7F2B-2697-4E4AA639F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spcBef>
                <a:spcPts val="180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BF1AE-2A60-E6A9-2261-9B8120D95B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D727C1A-C0DD-3123-84E3-3C9906D34C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marL="0" marR="0" lvl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Overview/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509A-F5B6-A248-2248-3B80996F8EF0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994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E24098-49DD-3E54-0B84-DD01A8BB6A0D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62BF2D-8850-BE24-03C8-12DEA0F38B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097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932CEF-38A7-73F7-4B3E-20BFB2F0C5B7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8F8F4C-7CBF-636A-8F70-6FACC0FBFE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919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2571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92C7E-0CE9-6BC5-EE40-ACFD9B529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376"/>
            <a:ext cx="2571750" cy="6861376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 userDrawn="1"/>
        </p:nvSpPr>
        <p:spPr>
          <a:xfrm>
            <a:off x="1543050" y="2542395"/>
            <a:ext cx="2286000" cy="1917059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66118" y="2542395"/>
            <a:ext cx="6110497" cy="6908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6116" y="3338005"/>
            <a:ext cx="4911635" cy="635704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2400" b="1" i="0" spc="0" baseline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366117" y="3984556"/>
            <a:ext cx="4911633" cy="474897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2133" b="1" i="0" spc="0" baseline="0"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D58D0-A76F-3649-A7D3-401F4584C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814" y="3001241"/>
            <a:ext cx="1306473" cy="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1186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C41201CA-2178-29A3-8B0A-A0A3CB35B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1436897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1432013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2748785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2743901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06067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05578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2F3088-CDCC-F542-9398-F97AC100AE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8269" y="537256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D254F-B733-F841-B184-2D271C5DAA9C}"/>
              </a:ext>
            </a:extLst>
          </p:cNvPr>
          <p:cNvCxnSpPr>
            <a:cxnSpLocks/>
          </p:cNvCxnSpPr>
          <p:nvPr userDrawn="1"/>
        </p:nvCxnSpPr>
        <p:spPr>
          <a:xfrm>
            <a:off x="727105" y="536767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1791932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3502550-511B-F224-1F2A-82120F57F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03580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030918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34769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34280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659579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654694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8943639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D6FDFA4-EE07-7E1C-5D67-A6C41FBFD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62401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61912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93590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931017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60733204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42896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717" y="6148806"/>
            <a:ext cx="449716" cy="4497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933819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3C41E128-DD3A-2BB4-83C2-840E62A70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FDA1F-3277-105A-3945-8BC2E627B6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74AC49A-B78E-9077-8FB8-8FB0A9F99B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" y="0"/>
            <a:ext cx="0" cy="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205216" y="4389120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pic>
        <p:nvPicPr>
          <p:cNvPr id="27" name="Picture 26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DD4F026E-793A-71E0-8E67-BD61256CB7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E4A34A8-C3E4-D14C-901F-4EE9B8507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639D8-8527-D3D3-48F7-A8B1811CD618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3379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B8BA545-A929-BC4F-9093-FEA0CD8F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021481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microsoft.com/office/2007/relationships/hdphoto" Target="../media/hdphoto1.wdp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58" y="570143"/>
            <a:ext cx="10966704" cy="543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1459" y="1825625"/>
            <a:ext cx="10966703" cy="4351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8048978" y="-853440"/>
            <a:ext cx="4143022" cy="719629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rgbClr val="130F25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  <a:p>
            <a:pPr marL="0" marR="0" lvl="0" indent="0" algn="r" defTabSz="39068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6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D9F73-301E-C042-D628-5018D57E541F}"/>
              </a:ext>
            </a:extLst>
          </p:cNvPr>
          <p:cNvPicPr>
            <a:picLocks noChangeAspect="1"/>
          </p:cNvPicPr>
          <p:nvPr userDrawn="1"/>
        </p:nvPicPr>
        <p:blipFill>
          <a:blip r:embed="rId79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489" y="6149463"/>
            <a:ext cx="449824" cy="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0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130F25"/>
          </a:solidFill>
          <a:latin typeface="+mj-lt"/>
          <a:ea typeface="+mj-ea"/>
          <a:cs typeface="+mj-cs"/>
        </a:defRPr>
      </a:lvl1pPr>
    </p:titleStyle>
    <p:bodyStyle>
      <a:lvl1pPr marL="57152" marR="0" indent="-57152" algn="l" defTabSz="586017" rtl="0" eaLnBrk="1" fontAlgn="auto" latinLnBrk="0" hangingPunct="1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2000" b="1" i="0" kern="1200">
          <a:solidFill>
            <a:srgbClr val="130F25"/>
          </a:solidFill>
          <a:latin typeface="PS TT Commons DemiBold" panose="02000506040000020004" pitchFamily="2" charset="77"/>
          <a:ea typeface="+mn-ea"/>
          <a:cs typeface="+mn-cs"/>
        </a:defRPr>
      </a:lvl1pPr>
      <a:lvl2pPr marL="586017" marR="0" indent="-288937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-"/>
        <a:tabLst/>
        <a:defRPr sz="2000" b="0" i="0" kern="1200" baseline="0">
          <a:solidFill>
            <a:srgbClr val="130F25"/>
          </a:solidFill>
          <a:latin typeface="+mn-lt"/>
          <a:ea typeface="PS TT Commons" charset="0"/>
          <a:cs typeface="PS TT Commons" charset="0"/>
        </a:defRPr>
      </a:lvl2pPr>
      <a:lvl3pPr marL="883097" marR="0" indent="-286905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•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3pPr>
      <a:lvl4pPr marL="1200181" marR="0" indent="-317508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4pPr>
      <a:lvl5pPr marL="1371635" marR="0" indent="-274646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5pPr>
      <a:lvl6pPr marL="1719306" marR="0" indent="-292108" algn="l" defTabSz="586017" rtl="0" eaLnBrk="1" fontAlgn="auto" latinLnBrk="0" hangingPunct="1">
        <a:lnSpc>
          <a:spcPct val="100000"/>
        </a:lnSpc>
        <a:spcBef>
          <a:spcPts val="448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03475" marR="0" indent="-288933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57" marR="0" indent="-282582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815" marR="0" indent="-285758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basecowboys.org/" TargetMode="External"/><Relationship Id="rId2" Type="http://schemas.openxmlformats.org/officeDocument/2006/relationships/hyperlink" Target="https://www.linkedin.com/in/ian-fogelman-9995a747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3C9151-DAE8-D533-B0E7-37E97FAB4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b"/>
          <a:lstStyle/>
          <a:p>
            <a:r>
              <a:rPr lang="en-US" dirty="0"/>
              <a:t>Automating Data Cleansing </a:t>
            </a:r>
          </a:p>
          <a:p>
            <a:r>
              <a:rPr lang="en-US" dirty="0"/>
              <a:t>in SQL Server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403632-7FE2-C19B-F716-2A2A1C3E4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Ian Fogelman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9D99E8-C2C8-97DB-68FC-53BB328D98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Founder / Chief Executive Data Wrangler at Database Cowboys LLC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F03660-1416-91E3-000A-D9FE1C70F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LinkedIn: </a:t>
            </a:r>
            <a:r>
              <a:rPr lang="en-US" dirty="0">
                <a:hlinkClick r:id="rId2"/>
              </a:rPr>
              <a:t>ian-fogelman-9995a747</a:t>
            </a:r>
            <a:r>
              <a:rPr lang="en-US" dirty="0"/>
              <a:t> | </a:t>
            </a:r>
            <a:r>
              <a:rPr lang="en-US" dirty="0">
                <a:hlinkClick r:id="rId3"/>
              </a:rPr>
              <a:t>www.databasecowboys.org</a:t>
            </a:r>
            <a:endParaRPr lang="en-US" dirty="0"/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68EA1B7F-ECE9-D644-3E75-DA08919B55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>
          <a:xfrm>
            <a:off x="687102" y="4737303"/>
            <a:ext cx="1527778" cy="1527778"/>
          </a:xfrm>
        </p:spPr>
      </p:pic>
    </p:spTree>
    <p:extLst>
      <p:ext uri="{BB962C8B-B14F-4D97-AF65-F5344CB8AC3E}">
        <p14:creationId xmlns:p14="http://schemas.microsoft.com/office/powerpoint/2010/main" val="1650969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589FF7-4F05-E3F5-DF2F-97945DC118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Use this layout to introduce or summarize</a:t>
            </a:r>
          </a:p>
          <a:p>
            <a:r>
              <a:rPr lang="en-US" dirty="0"/>
              <a:t>Overview</a:t>
            </a:r>
          </a:p>
          <a:p>
            <a:pPr lvl="1"/>
            <a:r>
              <a:rPr lang="en-US" dirty="0"/>
              <a:t>Explain what’s in this section for learners</a:t>
            </a:r>
          </a:p>
          <a:p>
            <a:pPr lvl="1"/>
            <a:r>
              <a:rPr lang="en-US" dirty="0"/>
              <a:t>Layout a problem that will be solved</a:t>
            </a:r>
          </a:p>
          <a:p>
            <a:pPr marL="67737" lvl="1" indent="0">
              <a:spcBef>
                <a:spcPts val="1800"/>
              </a:spcBef>
              <a:buNone/>
            </a:pPr>
            <a:r>
              <a:rPr lang="en-US" b="1" dirty="0">
                <a:latin typeface="PS TT Commons DemiBold" panose="02000506040000020004" pitchFamily="2" charset="77"/>
              </a:rPr>
              <a:t>Summary</a:t>
            </a:r>
          </a:p>
          <a:p>
            <a:pPr marL="609630" lvl="1" indent="-304815"/>
            <a:r>
              <a:rPr lang="en-US" dirty="0"/>
              <a:t>Revisit problem and solution</a:t>
            </a:r>
          </a:p>
          <a:p>
            <a:pPr marL="609630" lvl="1" indent="-304815"/>
            <a:r>
              <a:rPr lang="en-US" dirty="0"/>
              <a:t>Provide practical 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674D6-096C-B255-1200-A7424798F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Overview/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46822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0A0F-4CCD-9248-9081-3170634B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Covered in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8FFBF-152E-FA4B-83D4-60A8D141A8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Stored Procedures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9D46E-1944-5E4E-AC16-40D4997391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SQL Server Agent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931AB3-034D-8542-B873-ECB4714958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SQL Server Alerts</a:t>
            </a:r>
          </a:p>
        </p:txBody>
      </p:sp>
    </p:spTree>
    <p:extLst>
      <p:ext uri="{BB962C8B-B14F-4D97-AF65-F5344CB8AC3E}">
        <p14:creationId xmlns:p14="http://schemas.microsoft.com/office/powerpoint/2010/main" val="161415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236811-9334-6847-B7C7-77F812D3B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Designing Stored Procedure For Data Cleaning</a:t>
            </a:r>
          </a:p>
        </p:txBody>
      </p:sp>
    </p:spTree>
    <p:extLst>
      <p:ext uri="{BB962C8B-B14F-4D97-AF65-F5344CB8AC3E}">
        <p14:creationId xmlns:p14="http://schemas.microsoft.com/office/powerpoint/2010/main" val="33930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5D207-2DA7-BC4D-ACD3-B0299BD456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08025" lvl="1" indent="-240254"/>
            <a:r>
              <a:rPr lang="en-US" dirty="0"/>
              <a:t>The following datasets are in the Data Directory of this course and are used as sample data:</a:t>
            </a:r>
          </a:p>
          <a:p>
            <a:pPr marL="508025" lvl="1" indent="-240254"/>
            <a:r>
              <a:rPr lang="en-US" dirty="0"/>
              <a:t>Employee Absence.csv</a:t>
            </a:r>
          </a:p>
          <a:p>
            <a:pPr marL="508025" lvl="1" indent="-240254"/>
            <a:r>
              <a:rPr lang="en-US" dirty="0"/>
              <a:t>Transactions.csv</a:t>
            </a:r>
          </a:p>
          <a:p>
            <a:pPr marL="508025" lvl="1" indent="-240254"/>
            <a:r>
              <a:rPr lang="en-US" dirty="0"/>
              <a:t>HRIS.csv</a:t>
            </a:r>
          </a:p>
          <a:p>
            <a:pPr marL="508025" lvl="1" indent="-240254"/>
            <a:r>
              <a:rPr lang="en-US" dirty="0"/>
              <a:t>Learning Management.csv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C45779-7CEE-344D-8772-D2A3F9FF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For This Course</a:t>
            </a:r>
          </a:p>
        </p:txBody>
      </p:sp>
      <p:pic>
        <p:nvPicPr>
          <p:cNvPr id="5" name="Content Placeholder 23">
            <a:extLst>
              <a:ext uri="{FF2B5EF4-FFF2-40B4-BE49-F238E27FC236}">
                <a16:creationId xmlns:a16="http://schemas.microsoft.com/office/drawing/2014/main" id="{EE82AD4B-7B5D-0D4A-9A8F-EC42DC6B92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5777" y="2562557"/>
            <a:ext cx="2823904" cy="2677451"/>
          </a:xfrm>
        </p:spPr>
      </p:pic>
    </p:spTree>
    <p:extLst>
      <p:ext uri="{BB962C8B-B14F-4D97-AF65-F5344CB8AC3E}">
        <p14:creationId xmlns:p14="http://schemas.microsoft.com/office/powerpoint/2010/main" val="1221761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3E4425-0659-E146-B654-63C0F637FCE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Best Practices: Cleaning Data With Stored Procedures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E0E54-CD4D-1C40-8535-8CE85E5164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65690" lvl="1" indent="-226495"/>
            <a:r>
              <a:rPr lang="en-US" dirty="0"/>
              <a:t>Avoid overly complex and super large stored procedures. Break down logic into multiple stored procedures.</a:t>
            </a:r>
          </a:p>
          <a:p>
            <a:pPr marL="465690" lvl="1" indent="-226495"/>
            <a:r>
              <a:rPr lang="en-US" dirty="0"/>
              <a:t>Use TRY CATCH blocks as much as possible.</a:t>
            </a:r>
          </a:p>
          <a:p>
            <a:pPr marL="465690" lvl="1" indent="-226495"/>
            <a:r>
              <a:rPr lang="en-US" dirty="0"/>
              <a:t>Consider transaction isolation levels and when to ROLLBACK or COMMIT DML changes in a stored procedure.</a:t>
            </a:r>
          </a:p>
          <a:p>
            <a:pPr marL="465690" lvl="1" indent="-226495"/>
            <a:r>
              <a:rPr lang="en-US" dirty="0"/>
              <a:t>Apply general performance optimizations to your data cleansing stored procedures, including indexing and proper join usage.</a:t>
            </a:r>
          </a:p>
          <a:p>
            <a:pPr marL="465690" lvl="1" indent="-226495"/>
            <a:r>
              <a:rPr lang="en-US" dirty="0"/>
              <a:t>Test, document, and version control your data cleansing stored procedures.</a:t>
            </a:r>
          </a:p>
        </p:txBody>
      </p:sp>
    </p:spTree>
    <p:extLst>
      <p:ext uri="{BB962C8B-B14F-4D97-AF65-F5344CB8AC3E}">
        <p14:creationId xmlns:p14="http://schemas.microsoft.com/office/powerpoint/2010/main" val="1406065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D4D7D8-96FD-5C48-8CDF-A787F8AF71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The following code examples show CREATE and ALTER stored procedure syntax.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47EA8D-1F9F-9D41-833E-D377918D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Altering Stored Procedures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E7283-A30C-654E-8C38-6D976FACF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PROC SPX_NAME</a:t>
            </a:r>
          </a:p>
          <a:p>
            <a:r>
              <a:rPr lang="en-US" dirty="0"/>
              <a:t>@VARIABLE VARCHAR(20)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//DO STUFF</a:t>
            </a:r>
          </a:p>
          <a:p>
            <a:r>
              <a:rPr lang="en-US" dirty="0"/>
              <a:t>END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474EA-DEBA-234B-A189-490C53C4EC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CREATE_SPROC.SQL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F1EAED-17DA-E244-A593-3D106736100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ALTER_SPROC.SQL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721563-6F60-C645-AF9E-9482B1A793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ALTER PROC SPX_NAME </a:t>
            </a:r>
          </a:p>
          <a:p>
            <a:r>
              <a:rPr lang="en-US" dirty="0"/>
              <a:t>@VARIABLE VARCHAR(20)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//DO STUFF</a:t>
            </a:r>
          </a:p>
          <a:p>
            <a:r>
              <a:rPr lang="en-US" dirty="0"/>
              <a:t>//DO MORE STUFF</a:t>
            </a:r>
          </a:p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246995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5282CF-35FE-254F-9C52-591E879B23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DROP PROC SPX_NAME;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CB58-2334-5549-8A32-1FC6746BEF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DROP_SPROC.SQL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F0EC2-F326-BE40-A8CC-724345AF7E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The following code example shows DROP syntax for a stored procedure.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171BF6-4853-1A4D-A2AD-47C25E09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 Stored Procedure</a:t>
            </a:r>
          </a:p>
        </p:txBody>
      </p:sp>
    </p:spTree>
    <p:extLst>
      <p:ext uri="{BB962C8B-B14F-4D97-AF65-F5344CB8AC3E}">
        <p14:creationId xmlns:p14="http://schemas.microsoft.com/office/powerpoint/2010/main" val="300942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 your first stored procedure</a:t>
            </a:r>
          </a:p>
          <a:p>
            <a:r>
              <a:rPr lang="en-US" dirty="0"/>
              <a:t>In this demo you will create and modify a stored procedure.</a:t>
            </a:r>
          </a:p>
          <a:p>
            <a:pPr lvl="1"/>
            <a:r>
              <a:rPr lang="en-US" dirty="0"/>
              <a:t>Creating stored procedures is valuable for designing reusable code as a persisted database object.</a:t>
            </a:r>
          </a:p>
          <a:p>
            <a:pPr lvl="1"/>
            <a:r>
              <a:rPr lang="en-US" dirty="0"/>
              <a:t>Using the TSQL statements, CREATE, ALTER, AND DROP you can create and change the TSQL code in a stored procedure.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19175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 a suite of data cleansing stored procedures</a:t>
            </a:r>
          </a:p>
          <a:p>
            <a:r>
              <a:rPr lang="en-US" dirty="0"/>
              <a:t>In this demo you will create multiple stored procedures that manipulating and clean data from SQL Server tables.</a:t>
            </a:r>
          </a:p>
          <a:p>
            <a:pPr lvl="1"/>
            <a:r>
              <a:rPr lang="en-US" dirty="0"/>
              <a:t>Stored procedures are like building blocks in processes, they can handle specific data cleansing considerations and combine to clean multiple aspects of your data.</a:t>
            </a:r>
          </a:p>
          <a:p>
            <a:pPr lvl="1"/>
            <a:r>
              <a:rPr lang="en-US" dirty="0"/>
              <a:t>How we do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04064095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Pluralsight Colors">
      <a:dk1>
        <a:srgbClr val="130F24"/>
      </a:dk1>
      <a:lt1>
        <a:srgbClr val="FFFFFF"/>
      </a:lt1>
      <a:dk2>
        <a:srgbClr val="1B1834"/>
      </a:dk2>
      <a:lt2>
        <a:srgbClr val="E1E8F0"/>
      </a:lt2>
      <a:accent1>
        <a:srgbClr val="FF1675"/>
      </a:accent1>
      <a:accent2>
        <a:srgbClr val="FF7B01"/>
      </a:accent2>
      <a:accent3>
        <a:srgbClr val="02E088"/>
      </a:accent3>
      <a:accent4>
        <a:srgbClr val="FFC941"/>
      </a:accent4>
      <a:accent5>
        <a:srgbClr val="770EF7"/>
      </a:accent5>
      <a:accent6>
        <a:srgbClr val="00A3FE"/>
      </a:accent6>
      <a:hlink>
        <a:srgbClr val="00A3FE"/>
      </a:hlink>
      <a:folHlink>
        <a:srgbClr val="00A3FE"/>
      </a:folHlink>
    </a:clrScheme>
    <a:fontScheme name="PS TT Commons">
      <a:majorFont>
        <a:latin typeface="PS TT Commons Bold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407</Words>
  <Application>Microsoft Office PowerPoint</Application>
  <PresentationFormat>Widescreen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5" baseType="lpstr">
      <vt:lpstr>Arial</vt:lpstr>
      <vt:lpstr>Consolas</vt:lpstr>
      <vt:lpstr>Lucida Grande</vt:lpstr>
      <vt:lpstr>Montserrat</vt:lpstr>
      <vt:lpstr>Myriad Pro</vt:lpstr>
      <vt:lpstr>Myriad Pro Light</vt:lpstr>
      <vt:lpstr>PS TT Commons</vt:lpstr>
      <vt:lpstr>PS TT Commons Bold</vt:lpstr>
      <vt:lpstr>PS TT Commons Book</vt:lpstr>
      <vt:lpstr>PS TT Commons DemiBold</vt:lpstr>
      <vt:lpstr>PS TT Commons Light</vt:lpstr>
      <vt:lpstr>Roboto Mono</vt:lpstr>
      <vt:lpstr>Wingdings</vt:lpstr>
      <vt:lpstr>Wingdings 3</vt:lpstr>
      <vt:lpstr>PSTTCommons</vt:lpstr>
      <vt:lpstr>PowerPoint Presentation</vt:lpstr>
      <vt:lpstr>What Is Covered in This Course</vt:lpstr>
      <vt:lpstr>PowerPoint Presentation</vt:lpstr>
      <vt:lpstr>Datasets For This Course</vt:lpstr>
      <vt:lpstr>PowerPoint Presentation</vt:lpstr>
      <vt:lpstr>Creating And Altering Stored Procedures</vt:lpstr>
      <vt:lpstr>Dropping A Stored Procedure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Fogelman</dc:creator>
  <cp:lastModifiedBy>Ian Fogelman</cp:lastModifiedBy>
  <cp:revision>10</cp:revision>
  <dcterms:created xsi:type="dcterms:W3CDTF">2024-03-12T00:25:04Z</dcterms:created>
  <dcterms:modified xsi:type="dcterms:W3CDTF">2024-03-12T02:40:06Z</dcterms:modified>
</cp:coreProperties>
</file>